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>
        <p:scale>
          <a:sx n="77" d="100"/>
          <a:sy n="77" d="100"/>
        </p:scale>
        <p:origin x="2456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23FD9-86C3-A84B-A786-984BAE7ACE6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8057B-49A7-C84F-AFB4-FD10E418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5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8057B-49A7-C84F-AFB4-FD10E4181B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A35A3-F8C1-B7C6-D3F5-430F72B5C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D997A-DBEA-178C-3058-F7218AD27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A1F4D-DAAF-3397-BA32-AF008980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D45A9-80D7-6616-68D8-925FCFBA1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9412D-1084-F456-D498-EE66BDC3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14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6C28-8573-0513-9CDA-06D4F203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F3DF8-A1E5-DD49-2F93-27BEFAFE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46713-19D7-0CBF-71F8-4A3EE431F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D51DB-3E71-A732-92DF-3A3A85FF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D21BA-4336-EB89-9B21-4D333B3E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6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1192A-78E6-B483-6F9C-CF919386A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CCDBF-E494-E05B-2240-D53080844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57109-5934-C3F7-6A14-02010A9E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A6383-38BF-A761-24F9-1CDBA98D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931E3-4801-4AC2-9126-54CDB08E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92D5-C444-073F-2077-A3E0172F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CBE3F-4FD4-11F2-D780-8ABF950C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06F22-13EB-8D67-C0DA-0C0A53CAF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08E3E-90AA-38D8-543B-8528A7E7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5BFC-9AD8-BA0A-F063-90578078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1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3923-65BD-171C-B0BA-A32E71A0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450CE-E5BF-6488-79A9-F04033881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D24D4-C1DA-174F-F9EA-DF320EC5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5D4C-10DD-2811-2302-F77416C1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7C436-68BB-31ED-B109-6992B627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7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02FA-6027-A5C3-38F2-BCD191FD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3BC71-7AE1-A9B7-ED67-69352D15D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38EE-BEED-B83D-DB73-AB0F6CD92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3A494-639D-C245-2DD6-22957520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42F3A-28A5-E1C6-D3E7-B69860C4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6266D-55CD-5FA9-6969-B4D1DD01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EDC9E-1D3F-9D84-76F3-CA87D7FFC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783DD-3E77-1199-DE0A-1E9E45B02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0A4C9-58DC-0D66-3F4D-EB25013DD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7290F-0DBC-80EC-6453-7055DBB08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039431-7BCF-86B1-DF49-475117215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383501-3484-75D9-D6A6-1F0153D4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DD4F4-F1F0-94FA-A702-DFCF249C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67A50C-863F-FE31-4360-AD510F2E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0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79C3-808F-B0C3-E3F3-43176B01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99575-7828-6F4B-AA05-7B077585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0BCD4-386F-B56A-22D1-64CCF176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E1BD7-6FB2-F063-4CFD-E876F385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48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633DEE-B59F-BEF1-E219-C4414E60F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FD0DB-ED16-D4CD-B2D7-13E094F6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F33DE-F3B6-FAD3-4CE6-0FF9023B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7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00C-A7B0-2F52-0A1A-0587D1A3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4AEB1-634C-EEE6-6968-B8A520276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DF7F-997E-C301-53B5-F649B966B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59372-D1D0-1EE3-8CD7-26BD52C7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941A6-0B5F-B1FA-29BC-97CDA2F0C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40EBE-7678-4628-5B8A-AC5FDFB3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8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E1A1-529E-EF1F-2397-E9F858E73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844C8-4092-5C1E-071C-EE707C107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706BD-46D9-D57E-9D20-6DFCF5CD0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A31C3-D49D-8DCD-EC08-56DF3C02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41F6D-86BB-7CD2-E62A-CFCBF3C8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A3FD0-B2E5-6738-94C8-89669D1F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1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BBA40D-8940-F600-F35A-7DF30563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00EA1-7FB5-E120-6536-5885E8C0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96694-CDA2-6215-0A67-84FE42E32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B9BD8D-BBDF-8C42-B377-F12A0C352140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82BD-6458-FE97-C206-8CF1D37EF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A45C0-FE70-B5DC-DEE7-9A9F4B8F3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FEE559-5CE6-2D47-850F-B6BA067CE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5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8E5F-401E-98FE-3AF6-E5C1144E1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26922-E040-D86C-593C-49566E3E6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6B541CBC-1076-1C2F-67F6-24382ED6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7" y="-840273"/>
            <a:ext cx="12315569" cy="81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6D8A-8F9D-7B5C-C755-EE915DCA2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with text and a blue background&#10;&#10;AI-generated content may be incorrect.">
            <a:extLst>
              <a:ext uri="{FF2B5EF4-FFF2-40B4-BE49-F238E27FC236}">
                <a16:creationId xmlns:a16="http://schemas.microsoft.com/office/drawing/2014/main" id="{CCF3BA03-599F-7852-236E-87DB5B0B1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98424" y="-621531"/>
            <a:ext cx="12719291" cy="8479526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E036C3-1B8D-521E-267C-2CE21BB7F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62" y="2112579"/>
            <a:ext cx="5596487" cy="4309241"/>
          </a:xfrm>
          <a:prstGeom prst="roundRect">
            <a:avLst>
              <a:gd name="adj" fmla="val 9813"/>
            </a:avLst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87C08FB-17F5-425D-6054-FF683859E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462" y="3131127"/>
            <a:ext cx="2091559" cy="2605166"/>
          </a:xfrm>
          <a:prstGeom prst="roundRect">
            <a:avLst>
              <a:gd name="adj" fmla="val 9077"/>
            </a:avLst>
          </a:prstGeom>
        </p:spPr>
      </p:pic>
    </p:spTree>
    <p:extLst>
      <p:ext uri="{BB962C8B-B14F-4D97-AF65-F5344CB8AC3E}">
        <p14:creationId xmlns:p14="http://schemas.microsoft.com/office/powerpoint/2010/main" val="157187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D291-9AFE-8CDD-D207-A24AD6BA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product display&#10;&#10;AI-generated content may be incorrect.">
            <a:extLst>
              <a:ext uri="{FF2B5EF4-FFF2-40B4-BE49-F238E27FC236}">
                <a16:creationId xmlns:a16="http://schemas.microsoft.com/office/drawing/2014/main" id="{3FC82A49-A9E2-6496-E126-070CB45FF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7851" y="-911470"/>
            <a:ext cx="12719291" cy="8479526"/>
          </a:xfrm>
        </p:spPr>
      </p:pic>
    </p:spTree>
    <p:extLst>
      <p:ext uri="{BB962C8B-B14F-4D97-AF65-F5344CB8AC3E}">
        <p14:creationId xmlns:p14="http://schemas.microsoft.com/office/powerpoint/2010/main" val="339708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3648-AF53-B452-0ED9-98F63BDA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7D83FC8-CBAC-C342-144B-6972B23D9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0645" y="-166251"/>
            <a:ext cx="12719291" cy="8479526"/>
          </a:xfr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CF8BBAC-5115-25D5-239D-36FB06FD6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2420" y="3379125"/>
            <a:ext cx="11567159" cy="4441092"/>
          </a:xfrm>
          <a:prstGeom prst="roundRect">
            <a:avLst>
              <a:gd name="adj" fmla="val 5137"/>
            </a:avLst>
          </a:prstGeom>
        </p:spPr>
      </p:pic>
    </p:spTree>
    <p:extLst>
      <p:ext uri="{BB962C8B-B14F-4D97-AF65-F5344CB8AC3E}">
        <p14:creationId xmlns:p14="http://schemas.microsoft.com/office/powerpoint/2010/main" val="6124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A0A6-014A-8DBC-1A52-BC2555D3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square with blue lines and white text&#10;&#10;AI-generated content may be incorrect.">
            <a:extLst>
              <a:ext uri="{FF2B5EF4-FFF2-40B4-BE49-F238E27FC236}">
                <a16:creationId xmlns:a16="http://schemas.microsoft.com/office/drawing/2014/main" id="{0FF9D46C-DD0D-3762-CC23-E10D7EB97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4140" y="-266007"/>
            <a:ext cx="12286781" cy="8191186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520CD8-4C18-5E7F-D686-6FF1AFD4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86" r="12198"/>
          <a:stretch>
            <a:fillRect/>
          </a:stretch>
        </p:blipFill>
        <p:spPr>
          <a:xfrm>
            <a:off x="6616935" y="1870184"/>
            <a:ext cx="5252256" cy="4290190"/>
          </a:xfrm>
          <a:prstGeom prst="roundRect">
            <a:avLst>
              <a:gd name="adj" fmla="val 8925"/>
            </a:avLst>
          </a:prstGeom>
        </p:spPr>
      </p:pic>
    </p:spTree>
    <p:extLst>
      <p:ext uri="{BB962C8B-B14F-4D97-AF65-F5344CB8AC3E}">
        <p14:creationId xmlns:p14="http://schemas.microsoft.com/office/powerpoint/2010/main" val="240958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2D0A-BE26-44D6-ECC0-F0B6C186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DD1873-278A-130A-D618-E0D2F4E75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6378" y="-522668"/>
            <a:ext cx="12469091" cy="8312726"/>
          </a:xfr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A03BE3-16DB-050A-FC7B-F225DFE1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745" y="2627965"/>
            <a:ext cx="4475055" cy="3660898"/>
          </a:xfrm>
          <a:prstGeom prst="roundRect">
            <a:avLst>
              <a:gd name="adj" fmla="val 2135"/>
            </a:avLst>
          </a:prstGeom>
        </p:spPr>
      </p:pic>
      <p:pic>
        <p:nvPicPr>
          <p:cNvPr id="13" name="Picture 12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A4E99C8E-6032-F32D-03B1-75AB5B27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323"/>
          <a:stretch>
            <a:fillRect/>
          </a:stretch>
        </p:blipFill>
        <p:spPr>
          <a:xfrm>
            <a:off x="921325" y="3362500"/>
            <a:ext cx="4475055" cy="2909738"/>
          </a:xfrm>
          <a:prstGeom prst="roundRect">
            <a:avLst>
              <a:gd name="adj" fmla="val 7097"/>
            </a:avLst>
          </a:prstGeom>
        </p:spPr>
      </p:pic>
    </p:spTree>
    <p:extLst>
      <p:ext uri="{BB962C8B-B14F-4D97-AF65-F5344CB8AC3E}">
        <p14:creationId xmlns:p14="http://schemas.microsoft.com/office/powerpoint/2010/main" val="957767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</Words>
  <Application>Microsoft Macintosh PowerPoint</Application>
  <PresentationFormat>Widescreen</PresentationFormat>
  <Paragraphs>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wilmer garcia</dc:creator>
  <cp:lastModifiedBy>wilmer garcia</cp:lastModifiedBy>
  <cp:revision>3</cp:revision>
  <dcterms:created xsi:type="dcterms:W3CDTF">2025-06-26T20:58:53Z</dcterms:created>
  <dcterms:modified xsi:type="dcterms:W3CDTF">2025-06-27T00:09:32Z</dcterms:modified>
</cp:coreProperties>
</file>